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DC9BEC-FD8A-4DDF-BC95-DD222D3B269B}" v="1" dt="2022-10-12T04:49:39.671"/>
    <p1510:client id="{35F9DD26-7620-4059-99C8-BA5D4F7BE308}" v="2" dt="2022-10-12T04:47:32.8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6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neke ten Hout" userId="a4d5353b-f7e3-43d4-acdf-eba27207011d" providerId="ADAL" clId="{2FDC9BEC-FD8A-4DDF-BC95-DD222D3B269B}"/>
    <pc:docChg chg="custSel modSld">
      <pc:chgData name="Wenneke ten Hout" userId="a4d5353b-f7e3-43d4-acdf-eba27207011d" providerId="ADAL" clId="{2FDC9BEC-FD8A-4DDF-BC95-DD222D3B269B}" dt="2022-10-12T04:49:52.566" v="3" actId="1076"/>
      <pc:docMkLst>
        <pc:docMk/>
      </pc:docMkLst>
      <pc:sldChg chg="addSp delSp modSp mod">
        <pc:chgData name="Wenneke ten Hout" userId="a4d5353b-f7e3-43d4-acdf-eba27207011d" providerId="ADAL" clId="{2FDC9BEC-FD8A-4DDF-BC95-DD222D3B269B}" dt="2022-10-12T04:49:52.566" v="3" actId="1076"/>
        <pc:sldMkLst>
          <pc:docMk/>
          <pc:sldMk cId="301660838" sldId="256"/>
        </pc:sldMkLst>
        <pc:picChg chg="del">
          <ac:chgData name="Wenneke ten Hout" userId="a4d5353b-f7e3-43d4-acdf-eba27207011d" providerId="ADAL" clId="{2FDC9BEC-FD8A-4DDF-BC95-DD222D3B269B}" dt="2022-10-12T04:49:42.567" v="1" actId="478"/>
          <ac:picMkLst>
            <pc:docMk/>
            <pc:sldMk cId="301660838" sldId="256"/>
            <ac:picMk id="4" creationId="{AA09A5EC-E31C-4535-8523-BE70A529BFFD}"/>
          </ac:picMkLst>
        </pc:picChg>
        <pc:picChg chg="add mod">
          <ac:chgData name="Wenneke ten Hout" userId="a4d5353b-f7e3-43d4-acdf-eba27207011d" providerId="ADAL" clId="{2FDC9BEC-FD8A-4DDF-BC95-DD222D3B269B}" dt="2022-10-12T04:49:52.566" v="3" actId="1076"/>
          <ac:picMkLst>
            <pc:docMk/>
            <pc:sldMk cId="301660838" sldId="256"/>
            <ac:picMk id="6" creationId="{64F6F8E4-78C6-CE37-AD2E-B3CE58C03319}"/>
          </ac:picMkLst>
        </pc:picChg>
      </pc:sldChg>
    </pc:docChg>
  </pc:docChgLst>
  <pc:docChgLst>
    <pc:chgData name="Wenneke ten Hout" userId="S::wenneke.tenhout@utas.edu.au::a4d5353b-f7e3-43d4-acdf-eba27207011d" providerId="AD" clId="Web-{35F9DD26-7620-4059-99C8-BA5D4F7BE308}"/>
    <pc:docChg chg="modSld">
      <pc:chgData name="Wenneke ten Hout" userId="S::wenneke.tenhout@utas.edu.au::a4d5353b-f7e3-43d4-acdf-eba27207011d" providerId="AD" clId="Web-{35F9DD26-7620-4059-99C8-BA5D4F7BE308}" dt="2022-10-12T04:47:32.847" v="1"/>
      <pc:docMkLst>
        <pc:docMk/>
      </pc:docMkLst>
      <pc:sldChg chg="addSp delSp">
        <pc:chgData name="Wenneke ten Hout" userId="S::wenneke.tenhout@utas.edu.au::a4d5353b-f7e3-43d4-acdf-eba27207011d" providerId="AD" clId="Web-{35F9DD26-7620-4059-99C8-BA5D4F7BE308}" dt="2022-10-12T04:47:32.847" v="1"/>
        <pc:sldMkLst>
          <pc:docMk/>
          <pc:sldMk cId="301660838" sldId="256"/>
        </pc:sldMkLst>
        <pc:picChg chg="add del">
          <ac:chgData name="Wenneke ten Hout" userId="S::wenneke.tenhout@utas.edu.au::a4d5353b-f7e3-43d4-acdf-eba27207011d" providerId="AD" clId="Web-{35F9DD26-7620-4059-99C8-BA5D4F7BE308}" dt="2022-10-12T04:47:32.847" v="1"/>
          <ac:picMkLst>
            <pc:docMk/>
            <pc:sldMk cId="301660838" sldId="256"/>
            <ac:picMk id="4" creationId="{AA09A5EC-E31C-4535-8523-BE70A529BFF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820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4139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844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8871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2336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6614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0273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814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28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69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6212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E0099-1D0F-49B2-9128-72764D01CC82}" type="datetimeFigureOut">
              <a:rPr lang="en-AU" smtClean="0"/>
              <a:t>12/10/2022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DFEF2-502F-4DEE-A927-CBC22ED3598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166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5B4E7-BA7F-4C06-B1CE-AA3E8C6324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3F6949-A049-41C9-A1C7-6E5DBAEECA7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Picture 5" descr="A screenshot of a video game&#10;&#10;Description automatically generated with medium confidence">
            <a:extLst>
              <a:ext uri="{FF2B5EF4-FFF2-40B4-BE49-F238E27FC236}">
                <a16:creationId xmlns:a16="http://schemas.microsoft.com/office/drawing/2014/main" id="{64F6F8E4-78C6-CE37-AD2E-B3CE58C033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39336"/>
            <a:ext cx="6858000" cy="1552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0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A5C8447B9A0F49BFCD5B0790FFAB5A" ma:contentTypeVersion="12" ma:contentTypeDescription="Create a new document." ma:contentTypeScope="" ma:versionID="fba7a9553b7c8fbd49f1c12a4e027c54">
  <xsd:schema xmlns:xsd="http://www.w3.org/2001/XMLSchema" xmlns:xs="http://www.w3.org/2001/XMLSchema" xmlns:p="http://schemas.microsoft.com/office/2006/metadata/properties" xmlns:ns2="d601314c-2c3b-4ac0-87e0-6f83545be6e5" xmlns:ns3="55f79c23-05dc-48c4-a470-cb6f68d05f29" targetNamespace="http://schemas.microsoft.com/office/2006/metadata/properties" ma:root="true" ma:fieldsID="b9eff35b8a5aee21de1e829a39046131" ns2:_="" ns3:_="">
    <xsd:import namespace="d601314c-2c3b-4ac0-87e0-6f83545be6e5"/>
    <xsd:import namespace="55f79c23-05dc-48c4-a470-cb6f68d05f2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01314c-2c3b-4ac0-87e0-6f83545be6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f79c23-05dc-48c4-a470-cb6f68d05f2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42E7E15-278D-4813-9AC4-EDD70BF767E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85ED8A1-8014-4114-9F12-84A2441380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57810F-0FC1-40D2-BFBA-55749BA0435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01314c-2c3b-4ac0-87e0-6f83545be6e5"/>
    <ds:schemaRef ds:uri="55f79c23-05dc-48c4-a470-cb6f68d05f2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Wenneke ten Hout</dc:creator>
  <cp:lastModifiedBy>Wenneke ten Hout</cp:lastModifiedBy>
  <cp:revision>1</cp:revision>
  <dcterms:created xsi:type="dcterms:W3CDTF">2021-10-06T00:01:09Z</dcterms:created>
  <dcterms:modified xsi:type="dcterms:W3CDTF">2022-10-12T04:49:58Z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0x0101007DA5C8447B9A0F49BFCD5B0790FFAB5A</vt:lpwstr>
  </property>
</Properties>
</file>